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8" d="100"/>
          <a:sy n="18" d="100"/>
        </p:scale>
        <p:origin x="3336" y="178"/>
      </p:cViewPr>
      <p:guideLst>
        <p:guide orient="horz" pos="13606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43447" y="685800"/>
            <a:ext cx="2571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104449" y="18064882"/>
            <a:ext cx="30191100" cy="70701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30191100" cy="286941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819150">
              <a:spcBef>
                <a:spcPts val="0"/>
              </a:spcBef>
              <a:spcAft>
                <a:spcPts val="0"/>
              </a:spcAft>
              <a:buSzPts val="9300"/>
              <a:buChar char="●"/>
              <a:defRPr/>
            </a:lvl1pPr>
            <a:lvl2pPr marL="914400" lvl="1" indent="-6858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2pPr>
            <a:lvl3pPr marL="1371600" lvl="2" indent="-685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3pPr>
            <a:lvl4pPr marL="1828800" lvl="3" indent="-685800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4pPr>
            <a:lvl5pPr marL="2286000" lvl="4" indent="-6858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5pPr>
            <a:lvl6pPr marL="2743200" lvl="5" indent="-685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6pPr>
            <a:lvl7pPr marL="3200400" lvl="6" indent="-685800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7pPr>
            <a:lvl8pPr marL="3657600" lvl="7" indent="-6858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8pPr>
            <a:lvl9pPr marL="4114800" lvl="8" indent="-685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14172900" cy="286941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6858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1pPr>
            <a:lvl2pPr marL="914400" lvl="1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2pPr>
            <a:lvl3pPr marL="1371600" lvl="2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3pPr>
            <a:lvl4pPr marL="1828800" lvl="3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4pPr>
            <a:lvl5pPr marL="2286000" lvl="4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5pPr>
            <a:lvl6pPr marL="2743200" lvl="5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6pPr>
            <a:lvl7pPr marL="3200400" lvl="6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7pPr>
            <a:lvl8pPr marL="3657600" lvl="7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8pPr>
            <a:lvl9pPr marL="4114800" lvl="8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2"/>
          </p:nvPr>
        </p:nvSpPr>
        <p:spPr>
          <a:xfrm>
            <a:off x="17122677" y="9679580"/>
            <a:ext cx="14172900" cy="286941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6858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1pPr>
            <a:lvl2pPr marL="914400" lvl="1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2pPr>
            <a:lvl3pPr marL="1371600" lvl="2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3pPr>
            <a:lvl4pPr marL="1828800" lvl="3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4pPr>
            <a:lvl5pPr marL="2286000" lvl="4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5pPr>
            <a:lvl6pPr marL="2743200" lvl="5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6pPr>
            <a:lvl7pPr marL="3200400" lvl="6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7pPr>
            <a:lvl8pPr marL="3657600" lvl="7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8pPr>
            <a:lvl9pPr marL="4114800" lvl="8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1104449" y="4666457"/>
            <a:ext cx="9949500" cy="6347100"/>
          </a:xfrm>
          <a:prstGeom prst="rect">
            <a:avLst/>
          </a:prstGeom>
        </p:spPr>
        <p:txBody>
          <a:bodyPr spcFirstLastPara="1" wrap="square" lIns="471925" tIns="471925" rIns="471925" bIns="4719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1pPr>
            <a:lvl2pPr lvl="1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2pPr>
            <a:lvl3pPr lvl="2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3pPr>
            <a:lvl4pPr lvl="3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4pPr>
            <a:lvl5pPr lvl="4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5pPr>
            <a:lvl6pPr lvl="5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6pPr>
            <a:lvl7pPr lvl="6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7pPr>
            <a:lvl8pPr lvl="7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8pPr>
            <a:lvl9pPr lvl="8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1104449" y="11671181"/>
            <a:ext cx="9949500" cy="267036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1pPr>
            <a:lvl2pPr marL="914400" lvl="1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2pPr>
            <a:lvl3pPr marL="1371600" lvl="2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3pPr>
            <a:lvl4pPr marL="1828800" lvl="3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4pPr>
            <a:lvl5pPr marL="2286000" lvl="4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5pPr>
            <a:lvl6pPr marL="2743200" lvl="5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6pPr>
            <a:lvl7pPr marL="3200400" lvl="6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7pPr>
            <a:lvl8pPr marL="3657600" lvl="7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8pPr>
            <a:lvl9pPr marL="4114800" lvl="8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737106" y="3780787"/>
            <a:ext cx="22563000" cy="343584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1pPr>
            <a:lvl2pPr lvl="1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2pPr>
            <a:lvl3pPr lvl="2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3pPr>
            <a:lvl4pPr lvl="3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4pPr>
            <a:lvl5pPr lvl="4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5pPr>
            <a:lvl6pPr lvl="5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6pPr>
            <a:lvl7pPr lvl="6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7pPr>
            <a:lvl8pPr lvl="7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8pPr>
            <a:lvl9pPr lvl="8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71925" tIns="471925" rIns="471925" bIns="47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40748" y="10357375"/>
            <a:ext cx="14333400" cy="12449700"/>
          </a:xfrm>
          <a:prstGeom prst="rect">
            <a:avLst/>
          </a:prstGeom>
        </p:spPr>
        <p:txBody>
          <a:bodyPr spcFirstLastPara="1" wrap="square" lIns="471925" tIns="471925" rIns="471925" bIns="471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ubTitle" idx="1"/>
          </p:nvPr>
        </p:nvSpPr>
        <p:spPr>
          <a:xfrm>
            <a:off x="940748" y="23542887"/>
            <a:ext cx="14333400" cy="103734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2"/>
          </p:nvPr>
        </p:nvSpPr>
        <p:spPr>
          <a:xfrm>
            <a:off x="17502165" y="6081470"/>
            <a:ext cx="13595700" cy="310350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marL="457200" lvl="0" indent="-819150">
              <a:spcBef>
                <a:spcPts val="0"/>
              </a:spcBef>
              <a:spcAft>
                <a:spcPts val="0"/>
              </a:spcAft>
              <a:buSzPts val="9300"/>
              <a:buChar char="●"/>
              <a:defRPr/>
            </a:lvl1pPr>
            <a:lvl2pPr marL="914400" lvl="1" indent="-6858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2pPr>
            <a:lvl3pPr marL="1371600" lvl="2" indent="-685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3pPr>
            <a:lvl4pPr marL="1828800" lvl="3" indent="-685800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4pPr>
            <a:lvl5pPr marL="2286000" lvl="4" indent="-6858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5pPr>
            <a:lvl6pPr marL="2743200" lvl="5" indent="-685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6pPr>
            <a:lvl7pPr marL="3200400" lvl="6" indent="-685800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7pPr>
            <a:lvl8pPr marL="3657600" lvl="7" indent="-6858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8pPr>
            <a:lvl9pPr marL="4114800" lvl="8" indent="-685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1104449" y="35532388"/>
            <a:ext cx="21255600" cy="50823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/>
            </a:lvl1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 hasCustomPrompt="1"/>
          </p:nvPr>
        </p:nvSpPr>
        <p:spPr>
          <a:xfrm>
            <a:off x="1104449" y="9290289"/>
            <a:ext cx="30191100" cy="16491300"/>
          </a:xfrm>
          <a:prstGeom prst="rect">
            <a:avLst/>
          </a:prstGeom>
        </p:spPr>
        <p:txBody>
          <a:bodyPr spcFirstLastPara="1" wrap="square" lIns="471925" tIns="471925" rIns="471925" bIns="471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9pPr>
          </a:lstStyle>
          <a:p>
            <a:r>
              <a:t>xx%</a:t>
            </a:r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104449" y="26475381"/>
            <a:ext cx="30191100" cy="109254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819150" algn="ctr">
              <a:spcBef>
                <a:spcPts val="0"/>
              </a:spcBef>
              <a:spcAft>
                <a:spcPts val="0"/>
              </a:spcAft>
              <a:buSzPts val="9300"/>
              <a:buChar char="●"/>
              <a:defRPr/>
            </a:lvl1pPr>
            <a:lvl2pPr marL="914400" lvl="1" indent="-685800" algn="ctr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2pPr>
            <a:lvl3pPr marL="1371600" lvl="2" indent="-685800" algn="ctr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3pPr>
            <a:lvl4pPr marL="1828800" lvl="3" indent="-685800" algn="ctr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4pPr>
            <a:lvl5pPr marL="2286000" lvl="4" indent="-685800" algn="ctr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5pPr>
            <a:lvl6pPr marL="2743200" lvl="5" indent="-685800" algn="ctr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6pPr>
            <a:lvl7pPr marL="3200400" lvl="6" indent="-685800" algn="ctr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7pPr>
            <a:lvl8pPr marL="3657600" lvl="7" indent="-685800" algn="ctr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8pPr>
            <a:lvl9pPr marL="4114800" lvl="8" indent="-685800" algn="ctr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30191100" cy="286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819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300"/>
              <a:buChar char="●"/>
              <a:defRPr sz="9300">
                <a:solidFill>
                  <a:schemeClr val="dk2"/>
                </a:solidFill>
              </a:defRPr>
            </a:lvl1pPr>
            <a:lvl2pPr marL="914400" lvl="1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○"/>
              <a:defRPr sz="7200">
                <a:solidFill>
                  <a:schemeClr val="dk2"/>
                </a:solidFill>
              </a:defRPr>
            </a:lvl2pPr>
            <a:lvl3pPr marL="1371600" lvl="2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■"/>
              <a:defRPr sz="7200">
                <a:solidFill>
                  <a:schemeClr val="dk2"/>
                </a:solidFill>
              </a:defRPr>
            </a:lvl3pPr>
            <a:lvl4pPr marL="1828800" lvl="3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●"/>
              <a:defRPr sz="7200">
                <a:solidFill>
                  <a:schemeClr val="dk2"/>
                </a:solidFill>
              </a:defRPr>
            </a:lvl4pPr>
            <a:lvl5pPr marL="2286000" lvl="4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○"/>
              <a:defRPr sz="7200">
                <a:solidFill>
                  <a:schemeClr val="dk2"/>
                </a:solidFill>
              </a:defRPr>
            </a:lvl5pPr>
            <a:lvl6pPr marL="2743200" lvl="5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■"/>
              <a:defRPr sz="7200">
                <a:solidFill>
                  <a:schemeClr val="dk2"/>
                </a:solidFill>
              </a:defRPr>
            </a:lvl6pPr>
            <a:lvl7pPr marL="3200400" lvl="6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●"/>
              <a:defRPr sz="7200">
                <a:solidFill>
                  <a:schemeClr val="dk2"/>
                </a:solidFill>
              </a:defRPr>
            </a:lvl7pPr>
            <a:lvl8pPr marL="3657600" lvl="7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○"/>
              <a:defRPr sz="7200">
                <a:solidFill>
                  <a:schemeClr val="dk2"/>
                </a:solidFill>
              </a:defRPr>
            </a:lvl8pPr>
            <a:lvl9pPr marL="4114800" lvl="8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■"/>
              <a:defRPr sz="7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 algn="r">
              <a:buNone/>
              <a:defRPr sz="5200">
                <a:solidFill>
                  <a:schemeClr val="dk2"/>
                </a:solidFill>
              </a:defRPr>
            </a:lvl1pPr>
            <a:lvl2pPr lvl="1" algn="r">
              <a:buNone/>
              <a:defRPr sz="5200">
                <a:solidFill>
                  <a:schemeClr val="dk2"/>
                </a:solidFill>
              </a:defRPr>
            </a:lvl2pPr>
            <a:lvl3pPr lvl="2" algn="r">
              <a:buNone/>
              <a:defRPr sz="5200">
                <a:solidFill>
                  <a:schemeClr val="dk2"/>
                </a:solidFill>
              </a:defRPr>
            </a:lvl3pPr>
            <a:lvl4pPr lvl="3" algn="r">
              <a:buNone/>
              <a:defRPr sz="5200">
                <a:solidFill>
                  <a:schemeClr val="dk2"/>
                </a:solidFill>
              </a:defRPr>
            </a:lvl4pPr>
            <a:lvl5pPr lvl="4" algn="r">
              <a:buNone/>
              <a:defRPr sz="5200">
                <a:solidFill>
                  <a:schemeClr val="dk2"/>
                </a:solidFill>
              </a:defRPr>
            </a:lvl5pPr>
            <a:lvl6pPr lvl="5" algn="r">
              <a:buNone/>
              <a:defRPr sz="5200">
                <a:solidFill>
                  <a:schemeClr val="dk2"/>
                </a:solidFill>
              </a:defRPr>
            </a:lvl6pPr>
            <a:lvl7pPr lvl="6" algn="r">
              <a:buNone/>
              <a:defRPr sz="5200">
                <a:solidFill>
                  <a:schemeClr val="dk2"/>
                </a:solidFill>
              </a:defRPr>
            </a:lvl7pPr>
            <a:lvl8pPr lvl="7" algn="r">
              <a:buNone/>
              <a:defRPr sz="5200">
                <a:solidFill>
                  <a:schemeClr val="dk2"/>
                </a:solidFill>
              </a:defRPr>
            </a:lvl8pPr>
            <a:lvl9pPr lvl="8" algn="r">
              <a:buNone/>
              <a:defRPr sz="5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/>
        </p:nvSpPr>
        <p:spPr>
          <a:xfrm>
            <a:off x="1681650" y="1445675"/>
            <a:ext cx="10409400" cy="16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95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TÍTULO</a:t>
            </a:r>
            <a:endParaRPr sz="95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33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2"/>
          <p:cNvSpPr txBox="1"/>
          <p:nvPr/>
        </p:nvSpPr>
        <p:spPr>
          <a:xfrm>
            <a:off x="1681650" y="3687975"/>
            <a:ext cx="10771606" cy="24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65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Autor</a:t>
            </a:r>
            <a:r>
              <a:rPr lang="pt-BR" sz="65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(a)</a:t>
            </a:r>
            <a:r>
              <a:rPr lang="pt-BR" sz="65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BR" sz="6500" b="0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xxxxxxxxxxxxxxx</a:t>
            </a:r>
            <a:endParaRPr sz="65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Calibri"/>
              <a:buNone/>
            </a:pPr>
            <a:endParaRPr sz="80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2"/>
          <p:cNvSpPr txBox="1"/>
          <p:nvPr/>
        </p:nvSpPr>
        <p:spPr>
          <a:xfrm>
            <a:off x="12884381" y="6840449"/>
            <a:ext cx="12713394" cy="8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250" tIns="16125" rIns="32250" bIns="161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5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Apresentador(a):</a:t>
            </a:r>
            <a:endParaRPr sz="50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2"/>
          <p:cNvSpPr txBox="1"/>
          <p:nvPr/>
        </p:nvSpPr>
        <p:spPr>
          <a:xfrm>
            <a:off x="12884381" y="5949123"/>
            <a:ext cx="2950800" cy="8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250" tIns="16125" rIns="32250" bIns="161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1000"/>
              <a:buFont typeface="Calibri"/>
              <a:buNone/>
            </a:pPr>
            <a:r>
              <a:rPr lang="pt-BR" sz="5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🖂 Email:</a:t>
            </a:r>
            <a:endParaRPr sz="50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2"/>
          <p:cNvSpPr/>
          <p:nvPr/>
        </p:nvSpPr>
        <p:spPr>
          <a:xfrm>
            <a:off x="681750" y="10571475"/>
            <a:ext cx="9294900" cy="1086600"/>
          </a:xfrm>
          <a:prstGeom prst="rect">
            <a:avLst/>
          </a:prstGeom>
          <a:gradFill>
            <a:gsLst>
              <a:gs pos="0">
                <a:srgbClr val="7D3A95"/>
              </a:gs>
              <a:gs pos="100000">
                <a:srgbClr val="5E236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7150" dist="19050" dir="5400000" algn="bl" rotWithShape="0">
              <a:srgbClr val="000000">
                <a:alpha val="494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2"/>
          <p:cNvSpPr txBox="1"/>
          <p:nvPr/>
        </p:nvSpPr>
        <p:spPr>
          <a:xfrm>
            <a:off x="2645902" y="10716300"/>
            <a:ext cx="67251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lang="pt-BR"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 sz="50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9550" y="13390588"/>
            <a:ext cx="5072401" cy="533521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2"/>
          <p:cNvSpPr txBox="1"/>
          <p:nvPr/>
        </p:nvSpPr>
        <p:spPr>
          <a:xfrm>
            <a:off x="1681650" y="11904763"/>
            <a:ext cx="9902400" cy="10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Calibri"/>
              <a:buNone/>
            </a:pPr>
            <a:r>
              <a:rPr lang="pt-BR" sz="35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 pôsteres devem seguir as seguintes normas</a:t>
            </a:r>
            <a:r>
              <a:rPr lang="pt-BR" sz="45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45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2"/>
          <p:cNvSpPr txBox="1"/>
          <p:nvPr/>
        </p:nvSpPr>
        <p:spPr>
          <a:xfrm>
            <a:off x="1681650" y="12771775"/>
            <a:ext cx="2287800" cy="8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1000"/>
              <a:buFont typeface="Calibri"/>
              <a:buNone/>
            </a:pPr>
            <a:r>
              <a:rPr lang="pt-BR" sz="3600" b="1" i="0" u="none" strike="noStrike" cap="none">
                <a:solidFill>
                  <a:srgbClr val="772E81"/>
                </a:solidFill>
                <a:latin typeface="Calibri"/>
                <a:ea typeface="Calibri"/>
                <a:cs typeface="Calibri"/>
                <a:sym typeface="Calibri"/>
              </a:rPr>
              <a:t>Tamanho:</a:t>
            </a:r>
            <a:endParaRPr sz="3600" b="1" i="0" u="none" strike="noStrike" cap="none">
              <a:solidFill>
                <a:srgbClr val="772E8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2"/>
          <p:cNvSpPr txBox="1"/>
          <p:nvPr/>
        </p:nvSpPr>
        <p:spPr>
          <a:xfrm>
            <a:off x="6915250" y="12771775"/>
            <a:ext cx="3985200" cy="8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1000"/>
              <a:buFont typeface="Calibri"/>
              <a:buNone/>
            </a:pPr>
            <a:r>
              <a:rPr lang="pt-BR" sz="3600" b="1" i="1" u="none" strike="noStrike" cap="none">
                <a:solidFill>
                  <a:srgbClr val="772E81"/>
                </a:solidFill>
                <a:latin typeface="Calibri"/>
                <a:ea typeface="Calibri"/>
                <a:cs typeface="Calibri"/>
                <a:sym typeface="Calibri"/>
              </a:rPr>
              <a:t>Template</a:t>
            </a:r>
            <a:r>
              <a:rPr lang="pt-BR" sz="3600" b="1" i="1" u="none" strike="noStrike" cap="none">
                <a:solidFill>
                  <a:srgbClr val="8A1532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pt-BR" sz="3600" b="1" i="0" u="none" strike="noStrike" cap="none">
                <a:solidFill>
                  <a:srgbClr val="8A153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>
              <a:solidFill>
                <a:srgbClr val="8A15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2"/>
          <p:cNvSpPr txBox="1"/>
          <p:nvPr/>
        </p:nvSpPr>
        <p:spPr>
          <a:xfrm>
            <a:off x="6915250" y="14214900"/>
            <a:ext cx="3985200" cy="49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pt-BR"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 itens obrigatórios deste </a:t>
            </a:r>
            <a:r>
              <a:rPr lang="pt-BR" sz="35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template</a:t>
            </a:r>
            <a:r>
              <a:rPr lang="pt-BR"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devem ser mantidos. O autor poderá optar por outra disposição das informações, bem como tamanho, cor e tipo da fonte. </a:t>
            </a:r>
            <a:endParaRPr sz="3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" name="Google Shape;61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1750" y="20153300"/>
            <a:ext cx="10240775" cy="108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2"/>
          <p:cNvSpPr txBox="1"/>
          <p:nvPr/>
        </p:nvSpPr>
        <p:spPr>
          <a:xfrm>
            <a:off x="1681650" y="21759975"/>
            <a:ext cx="9902400" cy="92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1000"/>
              <a:buFont typeface="Calibri"/>
              <a:buNone/>
            </a:pPr>
            <a:r>
              <a:rPr lang="pt-BR" sz="6000" b="1" i="0" u="none" strike="noStrike" cap="none">
                <a:solidFill>
                  <a:srgbClr val="772E81"/>
                </a:solidFill>
                <a:latin typeface="Calibri"/>
                <a:ea typeface="Calibri"/>
                <a:cs typeface="Calibri"/>
                <a:sym typeface="Calibri"/>
              </a:rPr>
              <a:t>Textuais</a:t>
            </a:r>
            <a:endParaRPr sz="6000" b="1" i="0" u="none" strike="noStrike" cap="none">
              <a:solidFill>
                <a:srgbClr val="772E8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r>
              <a:rPr lang="pt-BR" sz="3800" b="1">
                <a:solidFill>
                  <a:srgbClr val="000000"/>
                </a:solidFill>
              </a:rPr>
              <a:t>Relato de experiência: </a:t>
            </a:r>
            <a:r>
              <a:rPr lang="pt-BR" sz="3800">
                <a:solidFill>
                  <a:srgbClr val="000000"/>
                </a:solidFill>
              </a:rPr>
              <a:t>Introdução, Objetivo, Descrição da atividade/experiência (contemplando local e público envolvido) e Considerações finais.</a:t>
            </a:r>
            <a:endParaRPr sz="3800">
              <a:solidFill>
                <a:srgbClr val="000000"/>
              </a:solidFill>
            </a:endParaRPr>
          </a:p>
          <a:p>
            <a:pPr marL="0" marR="450900" lvl="0" indent="0" algn="just" rtl="0">
              <a:lnSpc>
                <a:spcPct val="150000"/>
              </a:lnSpc>
              <a:spcBef>
                <a:spcPts val="139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800" b="1">
                <a:solidFill>
                  <a:srgbClr val="000000"/>
                </a:solidFill>
              </a:rPr>
              <a:t>Pesquisa a partir da extensão: </a:t>
            </a:r>
            <a:r>
              <a:rPr lang="pt-BR" sz="3800">
                <a:solidFill>
                  <a:srgbClr val="000000"/>
                </a:solidFill>
              </a:rPr>
              <a:t>Introdução, Objetivo, Metodologia, Resultados e Conclusão. O número do protocolo de aprovação do Comitê de Ética em Pesquisa (CEP) para trabalhos envolvendo seres humanos deverá ser citado na seção de metodologia.</a:t>
            </a:r>
            <a:endParaRPr sz="380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4000"/>
          </a:p>
        </p:txBody>
      </p:sp>
      <p:sp>
        <p:nvSpPr>
          <p:cNvPr id="63" name="Google Shape;63;p12"/>
          <p:cNvSpPr/>
          <p:nvPr/>
        </p:nvSpPr>
        <p:spPr>
          <a:xfrm>
            <a:off x="15456038" y="10661571"/>
            <a:ext cx="10409400" cy="1086600"/>
          </a:xfrm>
          <a:prstGeom prst="rect">
            <a:avLst/>
          </a:prstGeom>
          <a:gradFill>
            <a:gsLst>
              <a:gs pos="0">
                <a:srgbClr val="7D3A95"/>
              </a:gs>
              <a:gs pos="100000">
                <a:srgbClr val="5E236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7150" dist="19050" dir="5400000" algn="bl" rotWithShape="0">
              <a:srgbClr val="000000">
                <a:alpha val="494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2"/>
          <p:cNvSpPr txBox="1"/>
          <p:nvPr/>
        </p:nvSpPr>
        <p:spPr>
          <a:xfrm>
            <a:off x="15782738" y="10736621"/>
            <a:ext cx="12182700" cy="16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lang="pt-BR" sz="5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DICAS PARA DIAGRAMAR O POSTER</a:t>
            </a:r>
            <a:endParaRPr sz="50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endParaRPr sz="13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2"/>
          <p:cNvSpPr txBox="1"/>
          <p:nvPr/>
        </p:nvSpPr>
        <p:spPr>
          <a:xfrm>
            <a:off x="15456038" y="12215046"/>
            <a:ext cx="15261600" cy="148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69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Calibri"/>
              <a:buChar char="●"/>
            </a:pPr>
            <a:r>
              <a:rPr lang="pt-BR" sz="3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Utilize fundos neutros para facilitar a visualização do texto.</a:t>
            </a: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69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Calibri"/>
              <a:buChar char="●"/>
            </a:pPr>
            <a:r>
              <a:rPr lang="pt-BR" sz="3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Priorize a utilização de imagens e gráficos com pouco texto.</a:t>
            </a: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69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Calibri"/>
              <a:buChar char="●"/>
            </a:pPr>
            <a:r>
              <a:rPr lang="pt-BR" sz="3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Utilize fontes de fácil leitura (</a:t>
            </a:r>
            <a:r>
              <a:rPr lang="pt-BR" sz="3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</a:t>
            </a:r>
            <a:r>
              <a:rPr lang="pt-BR" sz="3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BR" sz="3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arial</a:t>
            </a:r>
            <a:r>
              <a:rPr lang="pt-BR" sz="3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times) e de tamanho adequado.</a:t>
            </a: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marR="0" lvl="0" indent="-654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1532"/>
              </a:buClr>
              <a:buSzPts val="3200"/>
              <a:buFont typeface="Noto Sans Symbols"/>
              <a:buNone/>
            </a:pP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69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Calibri"/>
              <a:buChar char="●"/>
            </a:pPr>
            <a:r>
              <a:rPr lang="pt-BR" sz="3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Procure utilizar imagens grandes e em alta resolução. Atente-se ao direitos autorais das imagens.</a:t>
            </a:r>
            <a:endParaRPr sz="3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" name="Google Shape;66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993538" y="13878234"/>
            <a:ext cx="7149374" cy="474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993538" y="20463571"/>
            <a:ext cx="7728600" cy="2561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993532" y="25209259"/>
            <a:ext cx="8306925" cy="3756793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/>
          <p:nvPr/>
        </p:nvSpPr>
        <p:spPr>
          <a:xfrm>
            <a:off x="17161088" y="29411871"/>
            <a:ext cx="5971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pt-BR" sz="3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Fonte:  Banco de Imagens</a:t>
            </a:r>
            <a:endParaRPr sz="3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2"/>
          <p:cNvSpPr/>
          <p:nvPr/>
        </p:nvSpPr>
        <p:spPr>
          <a:xfrm>
            <a:off x="15456038" y="31149996"/>
            <a:ext cx="8307000" cy="1086600"/>
          </a:xfrm>
          <a:prstGeom prst="rect">
            <a:avLst/>
          </a:prstGeom>
          <a:gradFill>
            <a:gsLst>
              <a:gs pos="0">
                <a:srgbClr val="7D3A95"/>
              </a:gs>
              <a:gs pos="100000">
                <a:srgbClr val="5E236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7150" dist="19050" dir="5400000" algn="bl" rotWithShape="0">
              <a:srgbClr val="000000">
                <a:alpha val="494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lang="pt-BR" sz="5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pt-BR"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OUTRAS INFORMAÇÕES</a:t>
            </a:r>
            <a:endParaRPr sz="50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2"/>
          <p:cNvSpPr txBox="1"/>
          <p:nvPr/>
        </p:nvSpPr>
        <p:spPr>
          <a:xfrm>
            <a:off x="16458508" y="33061093"/>
            <a:ext cx="18367800" cy="4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pt-BR" sz="5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@ucpel</a:t>
            </a:r>
            <a:endParaRPr sz="5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pt-BR" sz="5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@ucpel </a:t>
            </a:r>
            <a:endParaRPr sz="5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pt-BR" sz="5000" b="1" dirty="0">
                <a:latin typeface="Calibri"/>
                <a:ea typeface="Calibri"/>
                <a:cs typeface="Calibri"/>
                <a:sym typeface="Calibri"/>
              </a:rPr>
              <a:t>https://edr.ucpel.edu.br/extensao/mostra-da-extensao/</a:t>
            </a:r>
            <a:endParaRPr sz="5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" name="Google Shape;72;p1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456038" y="33217048"/>
            <a:ext cx="1002470" cy="3438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2"/>
          <p:cNvPicPr preferRelativeResize="0"/>
          <p:nvPr/>
        </p:nvPicPr>
        <p:blipFill rotWithShape="1">
          <a:blip r:embed="rId10">
            <a:alphaModFix/>
          </a:blip>
          <a:srcRect l="20206" t="21555" r="23869" b="10256"/>
          <a:stretch/>
        </p:blipFill>
        <p:spPr>
          <a:xfrm>
            <a:off x="12884381" y="822329"/>
            <a:ext cx="3985200" cy="4884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Google Shape;52;p12">
            <a:extLst>
              <a:ext uri="{FF2B5EF4-FFF2-40B4-BE49-F238E27FC236}">
                <a16:creationId xmlns:a16="http://schemas.microsoft.com/office/drawing/2014/main" id="{66D06365-7B5A-E7C7-DC2C-96D97BDCCC63}"/>
              </a:ext>
            </a:extLst>
          </p:cNvPr>
          <p:cNvSpPr txBox="1"/>
          <p:nvPr/>
        </p:nvSpPr>
        <p:spPr>
          <a:xfrm>
            <a:off x="12884381" y="7733016"/>
            <a:ext cx="5072400" cy="8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250" tIns="16125" rIns="32250" bIns="161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5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Orientador(a):</a:t>
            </a:r>
            <a:endParaRPr sz="50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51;p12">
            <a:extLst>
              <a:ext uri="{FF2B5EF4-FFF2-40B4-BE49-F238E27FC236}">
                <a16:creationId xmlns:a16="http://schemas.microsoft.com/office/drawing/2014/main" id="{0D2B922F-9493-35B9-5213-89958D2354DE}"/>
              </a:ext>
            </a:extLst>
          </p:cNvPr>
          <p:cNvSpPr txBox="1"/>
          <p:nvPr/>
        </p:nvSpPr>
        <p:spPr>
          <a:xfrm>
            <a:off x="1612749" y="6177975"/>
            <a:ext cx="10840507" cy="24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65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Coautor(a)</a:t>
            </a:r>
            <a:r>
              <a:rPr lang="pt-BR" sz="65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BR" sz="650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 houver </a:t>
            </a:r>
            <a:r>
              <a:rPr lang="pt-BR" sz="6500" b="0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xxxxxxxxxxxxxxx</a:t>
            </a:r>
            <a:endParaRPr sz="65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Calibri"/>
              <a:buNone/>
            </a:pPr>
            <a:endParaRPr sz="80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220</Words>
  <Application>Microsoft Office PowerPoint</Application>
  <PresentationFormat>Personalizar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Noto Sans Symbols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Juliana Vieira</cp:lastModifiedBy>
  <cp:revision>3</cp:revision>
  <dcterms:modified xsi:type="dcterms:W3CDTF">2026-10-20T14:13:39Z</dcterms:modified>
</cp:coreProperties>
</file>