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  <p:ext uri="GoogleSlidesCustomDataVersion2">
      <go:slidesCustomData xmlns:go="http://customooxmlschemas.google.com/" r:id="rId7" roundtripDataSignature="AMtx7mi6hwtNsqlxvLLM7W29lwAFKfg3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19" name="Google Shape;19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26" name="Google Shape;26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4" name="Google Shape;34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35" name="Google Shape;35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b="0" i="0" sz="9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858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858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858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858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1681650" y="1445675"/>
            <a:ext cx="10409400" cy="16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9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0" i="0" sz="9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3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681650" y="3687975"/>
            <a:ext cx="7295100" cy="24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Autor(es): </a:t>
            </a:r>
            <a:r>
              <a:rPr b="0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xxxxxxxxxxxxxxx</a:t>
            </a:r>
            <a:endParaRPr b="0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5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pt-BR" sz="5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Orientador:</a:t>
            </a:r>
            <a:endParaRPr b="1" sz="5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Calibri"/>
              <a:buNone/>
            </a:pPr>
            <a:r>
              <a:t/>
            </a:r>
            <a:endParaRPr b="1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1372355" y="6841016"/>
            <a:ext cx="50724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32250" spcFirstLastPara="1" rIns="32250" wrap="square" tIns="16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Apresentador(a):</a:t>
            </a:r>
            <a:endParaRPr b="0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11926181" y="6038825"/>
            <a:ext cx="29508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32250" spcFirstLastPara="1" rIns="32250" wrap="square" tIns="16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🖂 Email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681750" y="10571475"/>
            <a:ext cx="92949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645902" y="10716300"/>
            <a:ext cx="67251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9550" y="13390588"/>
            <a:ext cx="5072401" cy="533521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1681650" y="11904763"/>
            <a:ext cx="9902400" cy="10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Calibri"/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pôsteres devem seguir as seguintes normas</a:t>
            </a:r>
            <a:r>
              <a:rPr b="1" i="0" lang="pt-BR" sz="4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4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681650" y="12771775"/>
            <a:ext cx="22878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0" lang="pt-BR" sz="3600" u="none" cap="none" strike="noStrike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Tamanho:</a:t>
            </a:r>
            <a:endParaRPr b="1" i="0" sz="3600" u="none" cap="none" strike="noStrike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6915250" y="12771775"/>
            <a:ext cx="39852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1" lang="pt-BR" sz="3600" u="none" cap="none" strike="noStrike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Template</a:t>
            </a:r>
            <a:r>
              <a:rPr b="1" i="1" lang="pt-BR" sz="3600" u="none" cap="none" strike="noStrike">
                <a:solidFill>
                  <a:srgbClr val="8A1532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b="1" i="0" lang="pt-BR" sz="3600" u="none" cap="none" strike="noStrike">
                <a:solidFill>
                  <a:srgbClr val="8A153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600" u="none" cap="none" strike="noStrike">
              <a:solidFill>
                <a:srgbClr val="8A153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6915250" y="14214900"/>
            <a:ext cx="3985200" cy="49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itens obrigatórios deste </a:t>
            </a:r>
            <a:r>
              <a:rPr b="0" i="1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template</a:t>
            </a:r>
            <a:r>
              <a:rPr b="0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devem ser mantidos. O autor poderá optar por outra disposição das informações, bem como tamanho, cor e tipo da fonte. </a:t>
            </a:r>
            <a:endParaRPr b="0" i="0" sz="3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681650" y="21759975"/>
            <a:ext cx="9902400" cy="151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000"/>
              <a:buFont typeface="Calibri"/>
              <a:buNone/>
            </a:pPr>
            <a:r>
              <a:rPr b="1" lang="pt-BR" sz="3500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Estruturação do pôster</a:t>
            </a:r>
            <a:endParaRPr b="1" i="0" sz="3500" u="none" cap="none" strike="noStrike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000"/>
              <a:buFont typeface="Calibri"/>
              <a:buNone/>
            </a:pPr>
            <a:r>
              <a:t/>
            </a:r>
            <a:endParaRPr b="1" sz="3500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50899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500">
                <a:solidFill>
                  <a:schemeClr val="dk1"/>
                </a:solidFill>
              </a:rPr>
              <a:t>O pôster deverá ser formatado quanto ao tipo de trabalho, estruturando-o obrigatoriamente com as seguintes seções descritas abaixo:</a:t>
            </a:r>
            <a:endParaRPr sz="3500">
              <a:solidFill>
                <a:schemeClr val="dk1"/>
              </a:solidFill>
            </a:endParaRPr>
          </a:p>
          <a:p>
            <a:pPr indent="0" lvl="0" marL="0" marR="450899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5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Relato de experiência: </a:t>
            </a:r>
            <a:r>
              <a:rPr lang="pt-BR" sz="3500"/>
              <a:t>Introdução e Objetivo, Descrição da atividade/experiência, Discussão/Reflexão, Considerações finais e Referências bibliográficas.</a:t>
            </a:r>
            <a:endParaRPr b="0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450899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 a partir da extensão: </a:t>
            </a:r>
            <a:r>
              <a:rPr b="0" i="0" lang="pt-BR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Introdução, Objetivo, Metodologia, Resultados e Conclusão. O número do protocolo de aprovação do Comitê de Ética em Pesquisa (CEP) para trabalhos envolvendo seres humanos deverá ser citado na seção de metodologia.</a:t>
            </a:r>
            <a:endParaRPr b="0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450899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3800"/>
          </a:p>
          <a:p>
            <a:pPr indent="0" lvl="0" marL="0" marR="450898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3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13088375" y="10641250"/>
            <a:ext cx="104094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3415075" y="10716300"/>
            <a:ext cx="12182700" cy="16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DICAS PARA DIAGRAMAR O POSTER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t/>
            </a:r>
            <a:endParaRPr b="1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3088375" y="12194725"/>
            <a:ext cx="15261600" cy="148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Utilize fundos neutros para facilitar a visualização do texto.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Priorize a utilização de imagens e gráficos com pouco texto.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Utilize fontes de fácil leitura (ex: arial, times) e de tamanho adequado.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Procure utilizar imagens grandes e em alta resolução. Atente-se ao direitos autorais das imagens.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25875" y="13857913"/>
            <a:ext cx="7149374" cy="474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625875" y="20443250"/>
            <a:ext cx="7728600" cy="2561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625869" y="25188938"/>
            <a:ext cx="8306925" cy="375679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"/>
          <p:cNvSpPr txBox="1"/>
          <p:nvPr/>
        </p:nvSpPr>
        <p:spPr>
          <a:xfrm>
            <a:off x="14793425" y="29391550"/>
            <a:ext cx="5971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 Banco de Imagens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"/>
          <p:cNvPicPr preferRelativeResize="0"/>
          <p:nvPr/>
        </p:nvPicPr>
        <p:blipFill rotWithShape="1">
          <a:blip r:embed="rId7">
            <a:alphaModFix/>
          </a:blip>
          <a:srcRect b="10255" l="20205" r="23867" t="21553"/>
          <a:stretch/>
        </p:blipFill>
        <p:spPr>
          <a:xfrm>
            <a:off x="11597013" y="819258"/>
            <a:ext cx="3985200" cy="48843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70" name="Google Shape;70;p1"/>
          <p:cNvSpPr/>
          <p:nvPr/>
        </p:nvSpPr>
        <p:spPr>
          <a:xfrm>
            <a:off x="681750" y="20153300"/>
            <a:ext cx="92949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2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13415075" y="30483875"/>
            <a:ext cx="92949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2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