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43200000" cx="3240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3606">
          <p15:clr>
            <a:srgbClr val="747775"/>
          </p15:clr>
        </p15:guide>
        <p15:guide id="2" pos="10205">
          <p15:clr>
            <a:srgbClr val="747775"/>
          </p15:clr>
        </p15:guide>
      </p15:sldGuideLst>
    </p:ext>
    <p:ext uri="GoogleSlidesCustomDataVersion2">
      <go:slidesCustomData xmlns:go="http://customooxmlschemas.google.com/" r:id="rId7" roundtripDataSignature="AMtx7mh3Hb9UizdZeYqq57iqDMQMd9hpb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3606" orient="horz"/>
        <p:guide pos="10205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43447" y="685800"/>
            <a:ext cx="2571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:notes"/>
          <p:cNvSpPr/>
          <p:nvPr>
            <p:ph idx="2" type="sldImg"/>
          </p:nvPr>
        </p:nvSpPr>
        <p:spPr>
          <a:xfrm>
            <a:off x="2143447" y="685800"/>
            <a:ext cx="2571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3" name="Google Shape;53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/>
          <p:nvPr>
            <p:ph type="ctrTitle"/>
          </p:nvPr>
        </p:nvSpPr>
        <p:spPr>
          <a:xfrm>
            <a:off x="1104478" y="6253648"/>
            <a:ext cx="30191100" cy="17239800"/>
          </a:xfrm>
          <a:prstGeom prst="rect">
            <a:avLst/>
          </a:prstGeom>
          <a:noFill/>
          <a:ln>
            <a:noFill/>
          </a:ln>
        </p:spPr>
        <p:txBody>
          <a:bodyPr anchorCtr="0" anchor="b" bIns="471925" lIns="471925" spcFirstLastPara="1" rIns="471925" wrap="square" tIns="4719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9pPr>
          </a:lstStyle>
          <a:p/>
        </p:txBody>
      </p:sp>
      <p:sp>
        <p:nvSpPr>
          <p:cNvPr id="11" name="Google Shape;11;p3"/>
          <p:cNvSpPr txBox="1"/>
          <p:nvPr>
            <p:ph idx="1" type="subTitle"/>
          </p:nvPr>
        </p:nvSpPr>
        <p:spPr>
          <a:xfrm>
            <a:off x="1104449" y="23803675"/>
            <a:ext cx="30191100" cy="66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71925" lIns="471925" spcFirstLastPara="1" rIns="471925" wrap="square" tIns="4719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9pPr>
          </a:lstStyle>
          <a:p/>
        </p:txBody>
      </p:sp>
      <p:sp>
        <p:nvSpPr>
          <p:cNvPr id="12" name="Google Shape;12;p3"/>
          <p:cNvSpPr txBox="1"/>
          <p:nvPr>
            <p:ph idx="12" type="sldNum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71925" lIns="471925" spcFirstLastPara="1" rIns="471925" wrap="square" tIns="4719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13" name="Google Shape;13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13"/>
            <a:ext cx="32400000" cy="431999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2"/>
          <p:cNvSpPr txBox="1"/>
          <p:nvPr>
            <p:ph hasCustomPrompt="1" type="title"/>
          </p:nvPr>
        </p:nvSpPr>
        <p:spPr>
          <a:xfrm>
            <a:off x="1104449" y="9290289"/>
            <a:ext cx="30191100" cy="16491300"/>
          </a:xfrm>
          <a:prstGeom prst="rect">
            <a:avLst/>
          </a:prstGeom>
          <a:noFill/>
          <a:ln>
            <a:noFill/>
          </a:ln>
        </p:spPr>
        <p:txBody>
          <a:bodyPr anchorCtr="0" anchor="b" bIns="471925" lIns="471925" spcFirstLastPara="1" rIns="471925" wrap="square" tIns="4719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9pPr>
          </a:lstStyle>
          <a:p>
            <a:r>
              <a:t>xx%</a:t>
            </a:r>
          </a:p>
        </p:txBody>
      </p:sp>
      <p:sp>
        <p:nvSpPr>
          <p:cNvPr id="47" name="Google Shape;47;p12"/>
          <p:cNvSpPr txBox="1"/>
          <p:nvPr>
            <p:ph idx="1" type="body"/>
          </p:nvPr>
        </p:nvSpPr>
        <p:spPr>
          <a:xfrm>
            <a:off x="1104449" y="26475381"/>
            <a:ext cx="30191100" cy="1092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71925" lIns="471925" spcFirstLastPara="1" rIns="471925" wrap="square" tIns="471925">
            <a:normAutofit/>
          </a:bodyPr>
          <a:lstStyle>
            <a:lvl1pPr indent="-81915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300"/>
              <a:buChar char="●"/>
              <a:defRPr/>
            </a:lvl1pPr>
            <a:lvl2pPr indent="-6858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○"/>
              <a:defRPr/>
            </a:lvl2pPr>
            <a:lvl3pPr indent="-6858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■"/>
              <a:defRPr/>
            </a:lvl3pPr>
            <a:lvl4pPr indent="-6858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●"/>
              <a:defRPr/>
            </a:lvl4pPr>
            <a:lvl5pPr indent="-6858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○"/>
              <a:defRPr/>
            </a:lvl5pPr>
            <a:lvl6pPr indent="-6858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■"/>
              <a:defRPr/>
            </a:lvl6pPr>
            <a:lvl7pPr indent="-6858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●"/>
              <a:defRPr/>
            </a:lvl7pPr>
            <a:lvl8pPr indent="-6858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○"/>
              <a:defRPr/>
            </a:lvl8pPr>
            <a:lvl9pPr indent="-6858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■"/>
              <a:defRPr/>
            </a:lvl9pPr>
          </a:lstStyle>
          <a:p/>
        </p:txBody>
      </p:sp>
      <p:sp>
        <p:nvSpPr>
          <p:cNvPr id="48" name="Google Shape;48;p12"/>
          <p:cNvSpPr txBox="1"/>
          <p:nvPr>
            <p:ph idx="12" type="sldNum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71925" lIns="471925" spcFirstLastPara="1" rIns="471925" wrap="square" tIns="4719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3"/>
          <p:cNvSpPr txBox="1"/>
          <p:nvPr>
            <p:ph idx="12" type="sldNum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71925" lIns="471925" spcFirstLastPara="1" rIns="471925" wrap="square" tIns="4719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"/>
          <p:cNvSpPr txBox="1"/>
          <p:nvPr>
            <p:ph type="title"/>
          </p:nvPr>
        </p:nvSpPr>
        <p:spPr>
          <a:xfrm>
            <a:off x="1104449" y="18064882"/>
            <a:ext cx="30191100" cy="707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71925" lIns="471925" spcFirstLastPara="1" rIns="471925" wrap="square" tIns="4719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9pPr>
          </a:lstStyle>
          <a:p/>
        </p:txBody>
      </p:sp>
      <p:sp>
        <p:nvSpPr>
          <p:cNvPr id="16" name="Google Shape;16;p4"/>
          <p:cNvSpPr txBox="1"/>
          <p:nvPr>
            <p:ph idx="12" type="sldNum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71925" lIns="471925" spcFirstLastPara="1" rIns="471925" wrap="square" tIns="4719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/>
          <p:nvPr>
            <p:ph type="title"/>
          </p:nvPr>
        </p:nvSpPr>
        <p:spPr>
          <a:xfrm>
            <a:off x="1104449" y="3737743"/>
            <a:ext cx="30191100" cy="48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71925" lIns="471925" spcFirstLastPara="1" rIns="471925" wrap="square" tIns="4719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9pPr>
          </a:lstStyle>
          <a:p/>
        </p:txBody>
      </p:sp>
      <p:sp>
        <p:nvSpPr>
          <p:cNvPr id="19" name="Google Shape;19;p5"/>
          <p:cNvSpPr txBox="1"/>
          <p:nvPr>
            <p:ph idx="1" type="body"/>
          </p:nvPr>
        </p:nvSpPr>
        <p:spPr>
          <a:xfrm>
            <a:off x="1104449" y="9679580"/>
            <a:ext cx="30191100" cy="2869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71925" lIns="471925" spcFirstLastPara="1" rIns="471925" wrap="square" tIns="471925">
            <a:normAutofit/>
          </a:bodyPr>
          <a:lstStyle>
            <a:lvl1pPr indent="-819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300"/>
              <a:buChar char="●"/>
              <a:defRPr/>
            </a:lvl1pPr>
            <a:lvl2pPr indent="-685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○"/>
              <a:defRPr/>
            </a:lvl2pPr>
            <a:lvl3pPr indent="-685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■"/>
              <a:defRPr/>
            </a:lvl3pPr>
            <a:lvl4pPr indent="-685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●"/>
              <a:defRPr/>
            </a:lvl4pPr>
            <a:lvl5pPr indent="-685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○"/>
              <a:defRPr/>
            </a:lvl5pPr>
            <a:lvl6pPr indent="-685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■"/>
              <a:defRPr/>
            </a:lvl6pPr>
            <a:lvl7pPr indent="-685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●"/>
              <a:defRPr/>
            </a:lvl7pPr>
            <a:lvl8pPr indent="-685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○"/>
              <a:defRPr/>
            </a:lvl8pPr>
            <a:lvl9pPr indent="-685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■"/>
              <a:defRPr/>
            </a:lvl9pPr>
          </a:lstStyle>
          <a:p/>
        </p:txBody>
      </p:sp>
      <p:sp>
        <p:nvSpPr>
          <p:cNvPr id="20" name="Google Shape;20;p5"/>
          <p:cNvSpPr txBox="1"/>
          <p:nvPr>
            <p:ph idx="12" type="sldNum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71925" lIns="471925" spcFirstLastPara="1" rIns="471925" wrap="square" tIns="4719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/>
          <p:nvPr>
            <p:ph type="title"/>
          </p:nvPr>
        </p:nvSpPr>
        <p:spPr>
          <a:xfrm>
            <a:off x="1104449" y="3737743"/>
            <a:ext cx="30191100" cy="48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71925" lIns="471925" spcFirstLastPara="1" rIns="471925" wrap="square" tIns="4719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9pPr>
          </a:lstStyle>
          <a:p/>
        </p:txBody>
      </p:sp>
      <p:sp>
        <p:nvSpPr>
          <p:cNvPr id="23" name="Google Shape;23;p6"/>
          <p:cNvSpPr txBox="1"/>
          <p:nvPr>
            <p:ph idx="1" type="body"/>
          </p:nvPr>
        </p:nvSpPr>
        <p:spPr>
          <a:xfrm>
            <a:off x="1104449" y="9679580"/>
            <a:ext cx="14172900" cy="2869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71925" lIns="471925" spcFirstLastPara="1" rIns="471925" wrap="square" tIns="471925">
            <a:normAutofit/>
          </a:bodyPr>
          <a:lstStyle>
            <a:lvl1pPr indent="-685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●"/>
              <a:defRPr sz="7200"/>
            </a:lvl1pPr>
            <a:lvl2pPr indent="-6223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○"/>
              <a:defRPr sz="6200"/>
            </a:lvl2pPr>
            <a:lvl3pPr indent="-6223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■"/>
              <a:defRPr sz="6200"/>
            </a:lvl3pPr>
            <a:lvl4pPr indent="-6223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●"/>
              <a:defRPr sz="6200"/>
            </a:lvl4pPr>
            <a:lvl5pPr indent="-6223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○"/>
              <a:defRPr sz="6200"/>
            </a:lvl5pPr>
            <a:lvl6pPr indent="-6223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■"/>
              <a:defRPr sz="6200"/>
            </a:lvl6pPr>
            <a:lvl7pPr indent="-6223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●"/>
              <a:defRPr sz="6200"/>
            </a:lvl7pPr>
            <a:lvl8pPr indent="-6223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○"/>
              <a:defRPr sz="6200"/>
            </a:lvl8pPr>
            <a:lvl9pPr indent="-6223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■"/>
              <a:defRPr sz="6200"/>
            </a:lvl9pPr>
          </a:lstStyle>
          <a:p/>
        </p:txBody>
      </p:sp>
      <p:sp>
        <p:nvSpPr>
          <p:cNvPr id="24" name="Google Shape;24;p6"/>
          <p:cNvSpPr txBox="1"/>
          <p:nvPr>
            <p:ph idx="2" type="body"/>
          </p:nvPr>
        </p:nvSpPr>
        <p:spPr>
          <a:xfrm>
            <a:off x="17122677" y="9679580"/>
            <a:ext cx="14172900" cy="2869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71925" lIns="471925" spcFirstLastPara="1" rIns="471925" wrap="square" tIns="471925">
            <a:normAutofit/>
          </a:bodyPr>
          <a:lstStyle>
            <a:lvl1pPr indent="-685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●"/>
              <a:defRPr sz="7200"/>
            </a:lvl1pPr>
            <a:lvl2pPr indent="-6223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○"/>
              <a:defRPr sz="6200"/>
            </a:lvl2pPr>
            <a:lvl3pPr indent="-6223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■"/>
              <a:defRPr sz="6200"/>
            </a:lvl3pPr>
            <a:lvl4pPr indent="-6223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●"/>
              <a:defRPr sz="6200"/>
            </a:lvl4pPr>
            <a:lvl5pPr indent="-6223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○"/>
              <a:defRPr sz="6200"/>
            </a:lvl5pPr>
            <a:lvl6pPr indent="-6223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■"/>
              <a:defRPr sz="6200"/>
            </a:lvl6pPr>
            <a:lvl7pPr indent="-6223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●"/>
              <a:defRPr sz="6200"/>
            </a:lvl7pPr>
            <a:lvl8pPr indent="-6223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○"/>
              <a:defRPr sz="6200"/>
            </a:lvl8pPr>
            <a:lvl9pPr indent="-6223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■"/>
              <a:defRPr sz="6200"/>
            </a:lvl9pPr>
          </a:lstStyle>
          <a:p/>
        </p:txBody>
      </p:sp>
      <p:sp>
        <p:nvSpPr>
          <p:cNvPr id="25" name="Google Shape;25;p6"/>
          <p:cNvSpPr txBox="1"/>
          <p:nvPr>
            <p:ph idx="12" type="sldNum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71925" lIns="471925" spcFirstLastPara="1" rIns="471925" wrap="square" tIns="4719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7"/>
          <p:cNvSpPr txBox="1"/>
          <p:nvPr>
            <p:ph type="title"/>
          </p:nvPr>
        </p:nvSpPr>
        <p:spPr>
          <a:xfrm>
            <a:off x="1104449" y="3737743"/>
            <a:ext cx="30191100" cy="48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71925" lIns="471925" spcFirstLastPara="1" rIns="471925" wrap="square" tIns="4719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9pPr>
          </a:lstStyle>
          <a:p/>
        </p:txBody>
      </p:sp>
      <p:sp>
        <p:nvSpPr>
          <p:cNvPr id="28" name="Google Shape;28;p7"/>
          <p:cNvSpPr txBox="1"/>
          <p:nvPr>
            <p:ph idx="12" type="sldNum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71925" lIns="471925" spcFirstLastPara="1" rIns="471925" wrap="square" tIns="4719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8"/>
          <p:cNvSpPr txBox="1"/>
          <p:nvPr>
            <p:ph type="title"/>
          </p:nvPr>
        </p:nvSpPr>
        <p:spPr>
          <a:xfrm>
            <a:off x="1104449" y="4666457"/>
            <a:ext cx="9949500" cy="6347100"/>
          </a:xfrm>
          <a:prstGeom prst="rect">
            <a:avLst/>
          </a:prstGeom>
          <a:noFill/>
          <a:ln>
            <a:noFill/>
          </a:ln>
        </p:spPr>
        <p:txBody>
          <a:bodyPr anchorCtr="0" anchor="b" bIns="471925" lIns="471925" spcFirstLastPara="1" rIns="471925" wrap="square" tIns="4719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9pPr>
          </a:lstStyle>
          <a:p/>
        </p:txBody>
      </p:sp>
      <p:sp>
        <p:nvSpPr>
          <p:cNvPr id="31" name="Google Shape;31;p8"/>
          <p:cNvSpPr txBox="1"/>
          <p:nvPr>
            <p:ph idx="1" type="body"/>
          </p:nvPr>
        </p:nvSpPr>
        <p:spPr>
          <a:xfrm>
            <a:off x="1104449" y="11671181"/>
            <a:ext cx="9949500" cy="2670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71925" lIns="471925" spcFirstLastPara="1" rIns="471925" wrap="square" tIns="471925">
            <a:normAutofit/>
          </a:bodyPr>
          <a:lstStyle>
            <a:lvl1pPr indent="-6223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●"/>
              <a:defRPr sz="6200"/>
            </a:lvl1pPr>
            <a:lvl2pPr indent="-6223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○"/>
              <a:defRPr sz="6200"/>
            </a:lvl2pPr>
            <a:lvl3pPr indent="-6223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■"/>
              <a:defRPr sz="6200"/>
            </a:lvl3pPr>
            <a:lvl4pPr indent="-6223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●"/>
              <a:defRPr sz="6200"/>
            </a:lvl4pPr>
            <a:lvl5pPr indent="-6223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○"/>
              <a:defRPr sz="6200"/>
            </a:lvl5pPr>
            <a:lvl6pPr indent="-6223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■"/>
              <a:defRPr sz="6200"/>
            </a:lvl6pPr>
            <a:lvl7pPr indent="-6223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●"/>
              <a:defRPr sz="6200"/>
            </a:lvl7pPr>
            <a:lvl8pPr indent="-6223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○"/>
              <a:defRPr sz="6200"/>
            </a:lvl8pPr>
            <a:lvl9pPr indent="-6223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■"/>
              <a:defRPr sz="6200"/>
            </a:lvl9pPr>
          </a:lstStyle>
          <a:p/>
        </p:txBody>
      </p:sp>
      <p:sp>
        <p:nvSpPr>
          <p:cNvPr id="32" name="Google Shape;32;p8"/>
          <p:cNvSpPr txBox="1"/>
          <p:nvPr>
            <p:ph idx="12" type="sldNum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71925" lIns="471925" spcFirstLastPara="1" rIns="471925" wrap="square" tIns="4719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9"/>
          <p:cNvSpPr txBox="1"/>
          <p:nvPr>
            <p:ph type="title"/>
          </p:nvPr>
        </p:nvSpPr>
        <p:spPr>
          <a:xfrm>
            <a:off x="1737106" y="3780787"/>
            <a:ext cx="22563000" cy="3435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71925" lIns="471925" spcFirstLastPara="1" rIns="471925" wrap="square" tIns="4719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9pPr>
          </a:lstStyle>
          <a:p/>
        </p:txBody>
      </p:sp>
      <p:sp>
        <p:nvSpPr>
          <p:cNvPr id="35" name="Google Shape;35;p9"/>
          <p:cNvSpPr txBox="1"/>
          <p:nvPr>
            <p:ph idx="12" type="sldNum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71925" lIns="471925" spcFirstLastPara="1" rIns="471925" wrap="square" tIns="4719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0"/>
          <p:cNvSpPr/>
          <p:nvPr/>
        </p:nvSpPr>
        <p:spPr>
          <a:xfrm>
            <a:off x="16200000" y="-1050"/>
            <a:ext cx="16200000" cy="4320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471925" lIns="471925" spcFirstLastPara="1" rIns="471925" wrap="square" tIns="4719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38;p10"/>
          <p:cNvSpPr txBox="1"/>
          <p:nvPr>
            <p:ph type="title"/>
          </p:nvPr>
        </p:nvSpPr>
        <p:spPr>
          <a:xfrm>
            <a:off x="940748" y="10357375"/>
            <a:ext cx="14333400" cy="12449700"/>
          </a:xfrm>
          <a:prstGeom prst="rect">
            <a:avLst/>
          </a:prstGeom>
          <a:noFill/>
          <a:ln>
            <a:noFill/>
          </a:ln>
        </p:spPr>
        <p:txBody>
          <a:bodyPr anchorCtr="0" anchor="b" bIns="471925" lIns="471925" spcFirstLastPara="1" rIns="471925" wrap="square" tIns="4719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9pPr>
          </a:lstStyle>
          <a:p/>
        </p:txBody>
      </p:sp>
      <p:sp>
        <p:nvSpPr>
          <p:cNvPr id="39" name="Google Shape;39;p10"/>
          <p:cNvSpPr txBox="1"/>
          <p:nvPr>
            <p:ph idx="1" type="subTitle"/>
          </p:nvPr>
        </p:nvSpPr>
        <p:spPr>
          <a:xfrm>
            <a:off x="940748" y="23542887"/>
            <a:ext cx="14333400" cy="1037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71925" lIns="471925" spcFirstLastPara="1" rIns="471925" wrap="square" tIns="4719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9pPr>
          </a:lstStyle>
          <a:p/>
        </p:txBody>
      </p:sp>
      <p:sp>
        <p:nvSpPr>
          <p:cNvPr id="40" name="Google Shape;40;p10"/>
          <p:cNvSpPr txBox="1"/>
          <p:nvPr>
            <p:ph idx="2" type="body"/>
          </p:nvPr>
        </p:nvSpPr>
        <p:spPr>
          <a:xfrm>
            <a:off x="17502165" y="6081470"/>
            <a:ext cx="13595700" cy="3103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71925" lIns="471925" spcFirstLastPara="1" rIns="471925" wrap="square" tIns="471925">
            <a:normAutofit/>
          </a:bodyPr>
          <a:lstStyle>
            <a:lvl1pPr indent="-819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300"/>
              <a:buChar char="●"/>
              <a:defRPr/>
            </a:lvl1pPr>
            <a:lvl2pPr indent="-685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○"/>
              <a:defRPr/>
            </a:lvl2pPr>
            <a:lvl3pPr indent="-685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■"/>
              <a:defRPr/>
            </a:lvl3pPr>
            <a:lvl4pPr indent="-685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●"/>
              <a:defRPr/>
            </a:lvl4pPr>
            <a:lvl5pPr indent="-685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○"/>
              <a:defRPr/>
            </a:lvl5pPr>
            <a:lvl6pPr indent="-685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■"/>
              <a:defRPr/>
            </a:lvl6pPr>
            <a:lvl7pPr indent="-685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●"/>
              <a:defRPr/>
            </a:lvl7pPr>
            <a:lvl8pPr indent="-685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○"/>
              <a:defRPr/>
            </a:lvl8pPr>
            <a:lvl9pPr indent="-685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■"/>
              <a:defRPr/>
            </a:lvl9pPr>
          </a:lstStyle>
          <a:p/>
        </p:txBody>
      </p:sp>
      <p:sp>
        <p:nvSpPr>
          <p:cNvPr id="41" name="Google Shape;41;p10"/>
          <p:cNvSpPr txBox="1"/>
          <p:nvPr>
            <p:ph idx="12" type="sldNum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71925" lIns="471925" spcFirstLastPara="1" rIns="471925" wrap="square" tIns="4719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1"/>
          <p:cNvSpPr txBox="1"/>
          <p:nvPr>
            <p:ph idx="1" type="body"/>
          </p:nvPr>
        </p:nvSpPr>
        <p:spPr>
          <a:xfrm>
            <a:off x="1104449" y="35532388"/>
            <a:ext cx="21255600" cy="508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71925" lIns="471925" spcFirstLastPara="1" rIns="471925" wrap="square" tIns="4719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1pPr>
          </a:lstStyle>
          <a:p/>
        </p:txBody>
      </p:sp>
      <p:sp>
        <p:nvSpPr>
          <p:cNvPr id="44" name="Google Shape;44;p11"/>
          <p:cNvSpPr txBox="1"/>
          <p:nvPr>
            <p:ph idx="12" type="sldNum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71925" lIns="471925" spcFirstLastPara="1" rIns="471925" wrap="square" tIns="4719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1104449" y="3737743"/>
            <a:ext cx="30191100" cy="48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71925" lIns="471925" spcFirstLastPara="1" rIns="471925" wrap="square" tIns="4719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Font typeface="Arial"/>
              <a:buNone/>
              <a:defRPr b="0" i="0" sz="1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Font typeface="Arial"/>
              <a:buNone/>
              <a:defRPr b="0" i="0" sz="1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Font typeface="Arial"/>
              <a:buNone/>
              <a:defRPr b="0" i="0" sz="1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Font typeface="Arial"/>
              <a:buNone/>
              <a:defRPr b="0" i="0" sz="1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Font typeface="Arial"/>
              <a:buNone/>
              <a:defRPr b="0" i="0" sz="1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Font typeface="Arial"/>
              <a:buNone/>
              <a:defRPr b="0" i="0" sz="1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Font typeface="Arial"/>
              <a:buNone/>
              <a:defRPr b="0" i="0" sz="1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Font typeface="Arial"/>
              <a:buNone/>
              <a:defRPr b="0" i="0" sz="1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Font typeface="Arial"/>
              <a:buNone/>
              <a:defRPr b="0" i="0" sz="1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1104449" y="9679580"/>
            <a:ext cx="30191100" cy="2869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71925" lIns="471925" spcFirstLastPara="1" rIns="471925" wrap="square" tIns="471925">
            <a:normAutofit/>
          </a:bodyPr>
          <a:lstStyle>
            <a:lvl1pPr indent="-8191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300"/>
              <a:buFont typeface="Arial"/>
              <a:buChar char="●"/>
              <a:defRPr b="0" i="0" sz="9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6858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Font typeface="Arial"/>
              <a:buChar char="○"/>
              <a:defRPr b="0" i="0" sz="7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6858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Font typeface="Arial"/>
              <a:buChar char="■"/>
              <a:defRPr b="0" i="0" sz="7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6858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Font typeface="Arial"/>
              <a:buChar char="●"/>
              <a:defRPr b="0" i="0" sz="7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6858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Font typeface="Arial"/>
              <a:buChar char="○"/>
              <a:defRPr b="0" i="0" sz="7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6858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Font typeface="Arial"/>
              <a:buChar char="■"/>
              <a:defRPr b="0" i="0" sz="7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6858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Font typeface="Arial"/>
              <a:buChar char="●"/>
              <a:defRPr b="0" i="0" sz="7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6858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Font typeface="Arial"/>
              <a:buChar char="○"/>
              <a:defRPr b="0" i="0" sz="7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6858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Font typeface="Arial"/>
              <a:buChar char="■"/>
              <a:defRPr b="0" i="0" sz="7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2" type="sldNum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71925" lIns="471925" spcFirstLastPara="1" rIns="471925" wrap="square" tIns="4719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8.png"/><Relationship Id="rId6" Type="http://schemas.openxmlformats.org/officeDocument/2006/relationships/image" Target="../media/image5.png"/><Relationship Id="rId7" Type="http://schemas.openxmlformats.org/officeDocument/2006/relationships/image" Target="../media/image7.png"/><Relationship Id="rId8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"/>
          <p:cNvSpPr txBox="1"/>
          <p:nvPr/>
        </p:nvSpPr>
        <p:spPr>
          <a:xfrm>
            <a:off x="1681650" y="1445675"/>
            <a:ext cx="10409400" cy="169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pt-BR" sz="95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TÍTULO</a:t>
            </a:r>
            <a:endParaRPr b="0" i="0" sz="95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1" i="0" sz="33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56;p1"/>
          <p:cNvSpPr txBox="1"/>
          <p:nvPr/>
        </p:nvSpPr>
        <p:spPr>
          <a:xfrm>
            <a:off x="1681650" y="3687975"/>
            <a:ext cx="7295100" cy="249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pt-BR" sz="65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Autor(es): </a:t>
            </a:r>
            <a:r>
              <a:rPr b="0" i="0" lang="pt-BR" sz="65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xxxxxxxxxxxxxxx</a:t>
            </a:r>
            <a:endParaRPr b="0" i="0" sz="65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"/>
              <a:buFont typeface="Calibri"/>
              <a:buNone/>
            </a:pPr>
            <a:r>
              <a:t/>
            </a:r>
            <a:endParaRPr b="1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1"/>
          <p:cNvSpPr txBox="1"/>
          <p:nvPr/>
        </p:nvSpPr>
        <p:spPr>
          <a:xfrm>
            <a:off x="1681655" y="6177966"/>
            <a:ext cx="5072400" cy="802200"/>
          </a:xfrm>
          <a:prstGeom prst="rect">
            <a:avLst/>
          </a:prstGeom>
          <a:noFill/>
          <a:ln>
            <a:noFill/>
          </a:ln>
        </p:spPr>
        <p:txBody>
          <a:bodyPr anchorCtr="0" anchor="t" bIns="16125" lIns="32250" spcFirstLastPara="1" rIns="32250" wrap="square" tIns="161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pt-BR" sz="5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Apresentador(a):</a:t>
            </a:r>
            <a:endParaRPr b="0" i="0" sz="5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" name="Google Shape;58;p1"/>
          <p:cNvSpPr txBox="1"/>
          <p:nvPr/>
        </p:nvSpPr>
        <p:spPr>
          <a:xfrm>
            <a:off x="1681656" y="7119375"/>
            <a:ext cx="2950800" cy="802200"/>
          </a:xfrm>
          <a:prstGeom prst="rect">
            <a:avLst/>
          </a:prstGeom>
          <a:noFill/>
          <a:ln>
            <a:noFill/>
          </a:ln>
        </p:spPr>
        <p:txBody>
          <a:bodyPr anchorCtr="0" anchor="t" bIns="16125" lIns="32250" spcFirstLastPara="1" rIns="32250" wrap="square" tIns="161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A1532"/>
              </a:buClr>
              <a:buSzPts val="1000"/>
              <a:buFont typeface="Calibri"/>
              <a:buNone/>
            </a:pPr>
            <a:r>
              <a:rPr b="1" i="0" lang="pt-BR" sz="5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🖂 Email</a:t>
            </a:r>
            <a:endParaRPr b="1" i="0" sz="5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" name="Google Shape;59;p1"/>
          <p:cNvSpPr/>
          <p:nvPr/>
        </p:nvSpPr>
        <p:spPr>
          <a:xfrm>
            <a:off x="681750" y="10571475"/>
            <a:ext cx="9294900" cy="1086600"/>
          </a:xfrm>
          <a:prstGeom prst="rect">
            <a:avLst/>
          </a:prstGeom>
          <a:solidFill>
            <a:srgbClr val="772E81"/>
          </a:solidFill>
          <a:ln>
            <a:noFill/>
          </a:ln>
          <a:effectLst>
            <a:outerShdw blurRad="57150" rotWithShape="0" algn="bl" dir="5400000" dist="19050">
              <a:srgbClr val="000000">
                <a:alpha val="49019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p1"/>
          <p:cNvSpPr txBox="1"/>
          <p:nvPr/>
        </p:nvSpPr>
        <p:spPr>
          <a:xfrm>
            <a:off x="2645902" y="10716300"/>
            <a:ext cx="6725100" cy="124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50"/>
              <a:buFont typeface="Calibri"/>
              <a:buNone/>
            </a:pPr>
            <a:r>
              <a:rPr b="1" i="0" lang="pt-BR" sz="5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INTRODUÇÃO</a:t>
            </a:r>
            <a:endParaRPr b="1" i="0" sz="5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1" name="Google Shape;61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19550" y="13390588"/>
            <a:ext cx="5072401" cy="5335216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"/>
          <p:cNvSpPr txBox="1"/>
          <p:nvPr/>
        </p:nvSpPr>
        <p:spPr>
          <a:xfrm>
            <a:off x="1681650" y="11904763"/>
            <a:ext cx="9902400" cy="108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5"/>
              <a:buFont typeface="Calibri"/>
              <a:buNone/>
            </a:pPr>
            <a:r>
              <a:rPr b="1" i="0" lang="pt-BR" sz="35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Os pôsteres devem seguir as seguintes normas</a:t>
            </a:r>
            <a:r>
              <a:rPr b="1" i="0" lang="pt-BR" sz="45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b="1" i="0" sz="45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Google Shape;63;p1"/>
          <p:cNvSpPr txBox="1"/>
          <p:nvPr/>
        </p:nvSpPr>
        <p:spPr>
          <a:xfrm>
            <a:off x="1681650" y="12771775"/>
            <a:ext cx="2287800" cy="80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A1532"/>
              </a:buClr>
              <a:buSzPts val="1000"/>
              <a:buFont typeface="Calibri"/>
              <a:buNone/>
            </a:pPr>
            <a:r>
              <a:rPr b="1" i="0" lang="pt-BR" sz="3600" u="none" cap="none" strike="noStrike">
                <a:solidFill>
                  <a:srgbClr val="772E81"/>
                </a:solidFill>
                <a:latin typeface="Calibri"/>
                <a:ea typeface="Calibri"/>
                <a:cs typeface="Calibri"/>
                <a:sym typeface="Calibri"/>
              </a:rPr>
              <a:t>Tamanho:</a:t>
            </a:r>
            <a:endParaRPr b="1" i="0" sz="3600" u="none" cap="none" strike="noStrike">
              <a:solidFill>
                <a:srgbClr val="772E8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" name="Google Shape;64;p1"/>
          <p:cNvSpPr txBox="1"/>
          <p:nvPr/>
        </p:nvSpPr>
        <p:spPr>
          <a:xfrm>
            <a:off x="6915250" y="12771775"/>
            <a:ext cx="3985200" cy="80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A1532"/>
              </a:buClr>
              <a:buSzPts val="1000"/>
              <a:buFont typeface="Calibri"/>
              <a:buNone/>
            </a:pPr>
            <a:r>
              <a:rPr b="1" i="1" lang="pt-BR" sz="3600" u="none" cap="none" strike="noStrike">
                <a:solidFill>
                  <a:srgbClr val="772E81"/>
                </a:solidFill>
                <a:latin typeface="Calibri"/>
                <a:ea typeface="Calibri"/>
                <a:cs typeface="Calibri"/>
                <a:sym typeface="Calibri"/>
              </a:rPr>
              <a:t>Template</a:t>
            </a:r>
            <a:r>
              <a:rPr b="1" i="1" lang="pt-BR" sz="3600" u="none" cap="none" strike="noStrike">
                <a:solidFill>
                  <a:srgbClr val="8A1532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r>
              <a:rPr b="1" i="0" lang="pt-BR" sz="3600" u="none" cap="none" strike="noStrike">
                <a:solidFill>
                  <a:srgbClr val="8A153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1" i="0" sz="3600" u="none" cap="none" strike="noStrike">
              <a:solidFill>
                <a:srgbClr val="8A153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Google Shape;65;p1"/>
          <p:cNvSpPr txBox="1"/>
          <p:nvPr/>
        </p:nvSpPr>
        <p:spPr>
          <a:xfrm>
            <a:off x="6915250" y="14214900"/>
            <a:ext cx="3985200" cy="494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None/>
            </a:pPr>
            <a:r>
              <a:rPr b="0" i="0" lang="pt-BR" sz="35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Os itens obrigatórios deste </a:t>
            </a:r>
            <a:r>
              <a:rPr b="0" i="1" lang="pt-BR" sz="35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template</a:t>
            </a:r>
            <a:r>
              <a:rPr b="0" i="0" lang="pt-BR" sz="35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devem ser mantidos. O autor poderá optar por outra disposição das informações, bem como tamanho, cor e tipo da fonte. </a:t>
            </a:r>
            <a:endParaRPr b="0" i="0" sz="35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6" name="Google Shape;66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81750" y="20153300"/>
            <a:ext cx="10240775" cy="1086600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"/>
          <p:cNvSpPr txBox="1"/>
          <p:nvPr/>
        </p:nvSpPr>
        <p:spPr>
          <a:xfrm>
            <a:off x="1681650" y="21759975"/>
            <a:ext cx="9902400" cy="1209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1000"/>
              <a:buFont typeface="Calibri"/>
              <a:buNone/>
            </a:pPr>
            <a:r>
              <a:rPr b="1" i="0" lang="pt-BR" sz="6000" u="none" cap="none" strike="noStrike">
                <a:solidFill>
                  <a:srgbClr val="772E81"/>
                </a:solidFill>
                <a:latin typeface="Calibri"/>
                <a:ea typeface="Calibri"/>
                <a:cs typeface="Calibri"/>
                <a:sym typeface="Calibri"/>
              </a:rPr>
              <a:t>Textuais</a:t>
            </a:r>
            <a:endParaRPr b="1" i="0" sz="6000" u="none" cap="none" strike="noStrike">
              <a:solidFill>
                <a:srgbClr val="772E8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1000"/>
              <a:buFont typeface="Calibri"/>
              <a:buNone/>
            </a:pPr>
            <a:r>
              <a:t/>
            </a:r>
            <a:endParaRPr b="1" sz="6000">
              <a:solidFill>
                <a:srgbClr val="772E8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8A1532"/>
              </a:buClr>
              <a:buSzPts val="3200"/>
              <a:buFont typeface="Noto Sans Symbols"/>
              <a:buNone/>
            </a:pPr>
            <a:r>
              <a:rPr b="1" i="0" lang="pt-BR" sz="3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Relato de experiência: </a:t>
            </a:r>
            <a:r>
              <a:rPr i="0" lang="pt-BR" sz="3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Introdução, Objetivo, Descrição da atividade/experiência (contemplando local e público envolvido) e Considerações finais.</a:t>
            </a:r>
            <a:endParaRPr i="0" sz="3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450898" rtl="0" algn="just">
              <a:lnSpc>
                <a:spcPct val="150000"/>
              </a:lnSpc>
              <a:spcBef>
                <a:spcPts val="139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pt-BR" sz="3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Pesquisa a partir da extensão: </a:t>
            </a:r>
            <a:r>
              <a:rPr i="0" lang="pt-BR" sz="3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Introdução, Objetivo, Metodologia, Resultados e Conclusão. O número do protocolo de aprovação do Comitê de Ética em Pesquisa (CEP) para trabalhos envolvendo seres humanos deverá ser citado na seção de metodologia.</a:t>
            </a:r>
            <a:endParaRPr i="0" sz="3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A1532"/>
              </a:buClr>
              <a:buSzPts val="3200"/>
              <a:buFont typeface="Noto Sans Symbols"/>
              <a:buNone/>
            </a:pPr>
            <a:r>
              <a:t/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1"/>
          <p:cNvSpPr/>
          <p:nvPr/>
        </p:nvSpPr>
        <p:spPr>
          <a:xfrm>
            <a:off x="13088375" y="10641250"/>
            <a:ext cx="10409400" cy="1086600"/>
          </a:xfrm>
          <a:prstGeom prst="rect">
            <a:avLst/>
          </a:prstGeom>
          <a:solidFill>
            <a:srgbClr val="772E81"/>
          </a:solidFill>
          <a:ln>
            <a:noFill/>
          </a:ln>
          <a:effectLst>
            <a:outerShdw blurRad="57150" rotWithShape="0" algn="bl" dir="5400000" dist="19050">
              <a:srgbClr val="000000">
                <a:alpha val="49019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Google Shape;69;p1"/>
          <p:cNvSpPr txBox="1"/>
          <p:nvPr/>
        </p:nvSpPr>
        <p:spPr>
          <a:xfrm>
            <a:off x="13415075" y="10716300"/>
            <a:ext cx="12182700" cy="1690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50"/>
              <a:buFont typeface="Calibri"/>
              <a:buNone/>
            </a:pPr>
            <a:r>
              <a:rPr b="1" i="0" lang="pt-BR" sz="5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DICAS PARA DIAGRAMAR O POSTER</a:t>
            </a:r>
            <a:endParaRPr b="1" i="0" sz="5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50"/>
              <a:buFont typeface="Calibri"/>
              <a:buNone/>
            </a:pPr>
            <a:r>
              <a:t/>
            </a:r>
            <a:endParaRPr b="1" i="0" sz="13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" name="Google Shape;70;p1"/>
          <p:cNvSpPr txBox="1"/>
          <p:nvPr/>
        </p:nvSpPr>
        <p:spPr>
          <a:xfrm>
            <a:off x="13088375" y="12194725"/>
            <a:ext cx="15261600" cy="1487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Calibri"/>
              <a:buChar char="●"/>
            </a:pPr>
            <a:r>
              <a:rPr b="0" i="0" lang="pt-BR" sz="3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Utilize fundos neutros para facilitar a visualização do texto.</a:t>
            </a:r>
            <a:endParaRPr b="0" i="0" sz="3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Calibri"/>
              <a:buChar char="●"/>
            </a:pPr>
            <a:r>
              <a:rPr b="0" i="0" lang="pt-BR" sz="3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Priorize a utilização de imagens e gráficos com pouco texto.</a:t>
            </a:r>
            <a:endParaRPr b="0" i="0" sz="3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654050" lvl="0" marL="8572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A1532"/>
              </a:buClr>
              <a:buSzPts val="3200"/>
              <a:buFont typeface="Noto Sans Symbols"/>
              <a:buNone/>
            </a:pPr>
            <a:r>
              <a:t/>
            </a:r>
            <a:endParaRPr b="0" i="0" sz="3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654050" lvl="0" marL="8572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A1532"/>
              </a:buClr>
              <a:buSzPts val="3200"/>
              <a:buFont typeface="Noto Sans Symbols"/>
              <a:buNone/>
            </a:pPr>
            <a:r>
              <a:t/>
            </a:r>
            <a:endParaRPr b="0" i="0" sz="3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654050" lvl="0" marL="8572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A1532"/>
              </a:buClr>
              <a:buSzPts val="3200"/>
              <a:buFont typeface="Noto Sans Symbols"/>
              <a:buNone/>
            </a:pPr>
            <a:r>
              <a:t/>
            </a:r>
            <a:endParaRPr b="0" i="0" sz="3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654050" lvl="0" marL="8572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A1532"/>
              </a:buClr>
              <a:buSzPts val="3200"/>
              <a:buFont typeface="Noto Sans Symbols"/>
              <a:buNone/>
            </a:pPr>
            <a:r>
              <a:t/>
            </a:r>
            <a:endParaRPr b="0" i="0" sz="3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654050" lvl="0" marL="8572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A1532"/>
              </a:buClr>
              <a:buSzPts val="3200"/>
              <a:buFont typeface="Noto Sans Symbols"/>
              <a:buNone/>
            </a:pPr>
            <a:r>
              <a:t/>
            </a:r>
            <a:endParaRPr b="0" i="0" sz="3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654050" lvl="0" marL="8572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A1532"/>
              </a:buClr>
              <a:buSzPts val="3200"/>
              <a:buFont typeface="Noto Sans Symbols"/>
              <a:buNone/>
            </a:pPr>
            <a:r>
              <a:t/>
            </a:r>
            <a:endParaRPr b="0" i="0" sz="3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654050" lvl="0" marL="8572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A1532"/>
              </a:buClr>
              <a:buSzPts val="3200"/>
              <a:buFont typeface="Noto Sans Symbols"/>
              <a:buNone/>
            </a:pPr>
            <a:r>
              <a:t/>
            </a:r>
            <a:endParaRPr b="0" i="0" sz="3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654050" lvl="0" marL="8572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A1532"/>
              </a:buClr>
              <a:buSzPts val="3200"/>
              <a:buFont typeface="Noto Sans Symbols"/>
              <a:buNone/>
            </a:pPr>
            <a:r>
              <a:t/>
            </a:r>
            <a:endParaRPr b="0" i="0" sz="3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654050" lvl="0" marL="8572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A1532"/>
              </a:buClr>
              <a:buSzPts val="3200"/>
              <a:buFont typeface="Noto Sans Symbols"/>
              <a:buNone/>
            </a:pPr>
            <a:r>
              <a:t/>
            </a:r>
            <a:endParaRPr b="0" i="0" sz="3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654050" lvl="0" marL="8572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A1532"/>
              </a:buClr>
              <a:buSzPts val="3200"/>
              <a:buFont typeface="Noto Sans Symbols"/>
              <a:buNone/>
            </a:pPr>
            <a:r>
              <a:t/>
            </a:r>
            <a:endParaRPr b="0" i="0" sz="3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Calibri"/>
              <a:buChar char="●"/>
            </a:pPr>
            <a:r>
              <a:rPr b="0" i="0" lang="pt-BR" sz="3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Utilize fontes de fácil leitura (ex: arial, times) e de tamanho adequado.</a:t>
            </a:r>
            <a:endParaRPr b="0" i="0" sz="3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654050" lvl="0" marL="8572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A1532"/>
              </a:buClr>
              <a:buSzPts val="3200"/>
              <a:buFont typeface="Noto Sans Symbols"/>
              <a:buNone/>
            </a:pPr>
            <a:r>
              <a:t/>
            </a:r>
            <a:endParaRPr b="0" i="0" sz="3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654050" lvl="0" marL="8572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A1532"/>
              </a:buClr>
              <a:buSzPts val="3200"/>
              <a:buFont typeface="Noto Sans Symbols"/>
              <a:buNone/>
            </a:pPr>
            <a:r>
              <a:t/>
            </a:r>
            <a:endParaRPr b="0" i="0" sz="3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654050" lvl="0" marL="8572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A1532"/>
              </a:buClr>
              <a:buSzPts val="3200"/>
              <a:buFont typeface="Noto Sans Symbols"/>
              <a:buNone/>
            </a:pPr>
            <a:r>
              <a:t/>
            </a:r>
            <a:endParaRPr b="0" i="0" sz="3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654050" lvl="0" marL="8572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A1532"/>
              </a:buClr>
              <a:buSzPts val="3200"/>
              <a:buFont typeface="Noto Sans Symbols"/>
              <a:buNone/>
            </a:pPr>
            <a:r>
              <a:t/>
            </a:r>
            <a:endParaRPr b="0" i="0" sz="3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654050" lvl="0" marL="8572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A1532"/>
              </a:buClr>
              <a:buSzPts val="3200"/>
              <a:buFont typeface="Noto Sans Symbols"/>
              <a:buNone/>
            </a:pPr>
            <a:r>
              <a:t/>
            </a:r>
            <a:endParaRPr b="0" i="0" sz="3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654050" lvl="0" marL="8572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A1532"/>
              </a:buClr>
              <a:buSzPts val="3200"/>
              <a:buFont typeface="Noto Sans Symbols"/>
              <a:buNone/>
            </a:pPr>
            <a:r>
              <a:t/>
            </a:r>
            <a:endParaRPr b="0" i="0" sz="3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Calibri"/>
              <a:buChar char="●"/>
            </a:pPr>
            <a:r>
              <a:rPr b="0" i="0" lang="pt-BR" sz="3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Procure utilizar imagens grandes e em alta resolução. Atente-se ao direitos autorais das imagens.</a:t>
            </a:r>
            <a:endParaRPr b="0" i="0" sz="3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1" name="Google Shape;71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3625875" y="13857913"/>
            <a:ext cx="7149374" cy="4748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3625875" y="20443250"/>
            <a:ext cx="7728600" cy="2561759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3625869" y="25188938"/>
            <a:ext cx="8306925" cy="3756793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1"/>
          <p:cNvSpPr txBox="1"/>
          <p:nvPr/>
        </p:nvSpPr>
        <p:spPr>
          <a:xfrm>
            <a:off x="14793425" y="29391550"/>
            <a:ext cx="59718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b="0" i="0" lang="pt-BR" sz="3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Fonte:  Banco de Imagens</a:t>
            </a:r>
            <a:endParaRPr b="0" i="0" sz="3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" name="Google Shape;75;p1"/>
          <p:cNvSpPr/>
          <p:nvPr/>
        </p:nvSpPr>
        <p:spPr>
          <a:xfrm>
            <a:off x="13088375" y="31129675"/>
            <a:ext cx="8307000" cy="1086600"/>
          </a:xfrm>
          <a:prstGeom prst="rect">
            <a:avLst/>
          </a:prstGeom>
          <a:solidFill>
            <a:srgbClr val="772E81"/>
          </a:solidFill>
          <a:ln>
            <a:noFill/>
          </a:ln>
          <a:effectLst>
            <a:outerShdw blurRad="57150" rotWithShape="0" algn="bl" dir="5400000" dist="19050">
              <a:srgbClr val="000000">
                <a:alpha val="49019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50"/>
              <a:buFont typeface="Calibri"/>
              <a:buNone/>
            </a:pPr>
            <a:r>
              <a:rPr b="1" i="0" lang="pt-BR" sz="5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  OUTRAS INFORMAÇÕES</a:t>
            </a:r>
            <a:endParaRPr b="1" i="0" sz="5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" name="Google Shape;76;p1"/>
          <p:cNvSpPr txBox="1"/>
          <p:nvPr/>
        </p:nvSpPr>
        <p:spPr>
          <a:xfrm>
            <a:off x="14090845" y="33307900"/>
            <a:ext cx="18367800" cy="425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libri"/>
              <a:buNone/>
            </a:pPr>
            <a:r>
              <a:rPr b="1" i="0" lang="pt-BR" sz="5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@ucpel</a:t>
            </a:r>
            <a:endParaRPr b="1" i="0" sz="5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libri"/>
              <a:buNone/>
            </a:pPr>
            <a:r>
              <a:rPr b="1" i="0" lang="pt-BR" sz="5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@ucpel </a:t>
            </a:r>
            <a:endParaRPr b="1" i="0" sz="5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Calibri"/>
              <a:buNone/>
            </a:pPr>
            <a:r>
              <a:rPr b="1" i="0" lang="pt-BR" sz="5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https://edr.ucpel.edu.br/extensao/mostra-da-extensao/</a:t>
            </a:r>
            <a:endParaRPr b="1" i="0" sz="5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7" name="Google Shape;77;p1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13088375" y="33196727"/>
            <a:ext cx="1002470" cy="34384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